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D38630-704C-499B-806A-3EC140088F7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1509BF-4829-4DFB-A20E-C201AF2F6B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 </a:t>
            </a:r>
            <a:r>
              <a:rPr lang="en-US" dirty="0" err="1" smtClean="0"/>
              <a:t>Cucci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Danielle Norton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0"/>
            <a:ext cx="7175351" cy="1793167"/>
          </a:xfrm>
        </p:spPr>
        <p:txBody>
          <a:bodyPr/>
          <a:lstStyle/>
          <a:p>
            <a:r>
              <a:rPr lang="en-US" dirty="0" smtClean="0"/>
              <a:t>Rheumatoid Arthritis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048000"/>
            <a:ext cx="3276600" cy="344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28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6705600" cy="1600200"/>
          </a:xfrm>
        </p:spPr>
        <p:txBody>
          <a:bodyPr/>
          <a:lstStyle/>
          <a:p>
            <a:pPr algn="ctr"/>
            <a:r>
              <a:rPr lang="en-US" dirty="0" smtClean="0"/>
              <a:t>What is Rheumatoid Arthritis?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2273" y="2269375"/>
            <a:ext cx="6400800" cy="3474720"/>
          </a:xfrm>
        </p:spPr>
        <p:txBody>
          <a:bodyPr/>
          <a:lstStyle/>
          <a:p>
            <a:r>
              <a:rPr lang="en-US" dirty="0"/>
              <a:t>Rheumatoid arthritis (RA) is a long-term </a:t>
            </a:r>
            <a:r>
              <a:rPr lang="en-US" dirty="0" smtClean="0"/>
              <a:t>autoimmune disease </a:t>
            </a:r>
            <a:r>
              <a:rPr lang="en-US" dirty="0"/>
              <a:t>that leads to inflammation of the joints and surrounding tissues. It can also affect other </a:t>
            </a:r>
            <a:r>
              <a:rPr lang="en-US" dirty="0" smtClean="0"/>
              <a:t>organs. It has an unknown cause. 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64" y="3733799"/>
            <a:ext cx="3463636" cy="277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41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6629400" cy="1524000"/>
          </a:xfrm>
        </p:spPr>
        <p:txBody>
          <a:bodyPr/>
          <a:lstStyle/>
          <a:p>
            <a:pPr algn="ctr"/>
            <a:r>
              <a:rPr lang="en-US" dirty="0" smtClean="0"/>
              <a:t>Anatomy of Rheumatoid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47800" y="2133600"/>
            <a:ext cx="6400800" cy="3474720"/>
          </a:xfrm>
        </p:spPr>
        <p:txBody>
          <a:bodyPr/>
          <a:lstStyle/>
          <a:p>
            <a:r>
              <a:rPr lang="en-US" dirty="0" smtClean="0"/>
              <a:t>It occurs in all joints in the body. In the hands it mostly occurs in the PIP and  DIP joints.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048000"/>
            <a:ext cx="285750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066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6553200" cy="1447800"/>
          </a:xfrm>
        </p:spPr>
        <p:txBody>
          <a:bodyPr/>
          <a:lstStyle/>
          <a:p>
            <a:pPr algn="ctr"/>
            <a:r>
              <a:rPr lang="en-US" dirty="0" smtClean="0"/>
              <a:t>Mechanism Rheumatoid Arthritis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2057400"/>
            <a:ext cx="6096000" cy="2819400"/>
          </a:xfrm>
        </p:spPr>
        <p:txBody>
          <a:bodyPr/>
          <a:lstStyle/>
          <a:p>
            <a:r>
              <a:rPr lang="en-US" dirty="0" smtClean="0"/>
              <a:t>begins </a:t>
            </a:r>
            <a:r>
              <a:rPr lang="en-US" dirty="0"/>
              <a:t>most often in a single joint </a:t>
            </a:r>
            <a:endParaRPr lang="en-US" dirty="0" smtClean="0"/>
          </a:p>
          <a:p>
            <a:r>
              <a:rPr lang="en-US" dirty="0" smtClean="0"/>
              <a:t>spreads </a:t>
            </a:r>
            <a:r>
              <a:rPr lang="en-US" dirty="0"/>
              <a:t>throughout other joints in the body. </a:t>
            </a:r>
            <a:endParaRPr lang="en-US" dirty="0" smtClean="0"/>
          </a:p>
          <a:p>
            <a:r>
              <a:rPr lang="en-US" dirty="0" smtClean="0"/>
              <a:t>destroys </a:t>
            </a:r>
            <a:r>
              <a:rPr lang="en-US" dirty="0"/>
              <a:t>the cartilage padding between bones and causes painful inflammation in joints along with limitations in mobility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95800"/>
            <a:ext cx="2733675" cy="187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229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817" y="257368"/>
            <a:ext cx="6505583" cy="1800032"/>
          </a:xfrm>
        </p:spPr>
        <p:txBody>
          <a:bodyPr/>
          <a:lstStyle/>
          <a:p>
            <a:pPr algn="ctr"/>
            <a:r>
              <a:rPr lang="en-US" dirty="0" smtClean="0"/>
              <a:t>Treatment of Rheumatoid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81200"/>
            <a:ext cx="8153400" cy="2362200"/>
          </a:xfrm>
        </p:spPr>
        <p:txBody>
          <a:bodyPr/>
          <a:lstStyle/>
          <a:p>
            <a:r>
              <a:rPr lang="en-US" dirty="0" smtClean="0"/>
              <a:t>There is no treatment but you can slow it down with medications; however, the type of medications depends on the severity of </a:t>
            </a:r>
            <a:r>
              <a:rPr lang="en-US" dirty="0"/>
              <a:t>the disease. </a:t>
            </a:r>
            <a:endParaRPr lang="en-US" dirty="0" smtClean="0"/>
          </a:p>
          <a:p>
            <a:r>
              <a:rPr lang="en-US" dirty="0"/>
              <a:t>DMARDs </a:t>
            </a:r>
            <a:r>
              <a:rPr lang="en-US" dirty="0" smtClean="0"/>
              <a:t>(disease-modifying </a:t>
            </a:r>
            <a:r>
              <a:rPr lang="en-US" dirty="0"/>
              <a:t>antirheumatic </a:t>
            </a:r>
            <a:r>
              <a:rPr lang="en-US" dirty="0" smtClean="0"/>
              <a:t>drugs)-helps </a:t>
            </a:r>
            <a:r>
              <a:rPr lang="en-US" dirty="0"/>
              <a:t>prevent the significant joint damage that may occur in the early stages of rheumatoid arthritis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1000"/>
            <a:ext cx="2819400" cy="2671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38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Recovery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1600200"/>
            <a:ext cx="6400800" cy="3474720"/>
          </a:xfrm>
        </p:spPr>
        <p:txBody>
          <a:bodyPr/>
          <a:lstStyle/>
          <a:p>
            <a:r>
              <a:rPr lang="en-US" dirty="0" smtClean="0"/>
              <a:t>There sometimes is a recovery but it is very rare.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71800"/>
            <a:ext cx="28575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19970"/>
            <a:ext cx="28575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192296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172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Rheumatoid Arthritis</vt:lpstr>
      <vt:lpstr>What is Rheumatoid Arthritis?</vt:lpstr>
      <vt:lpstr>Anatomy of Rheumatoid Arthritis</vt:lpstr>
      <vt:lpstr>Mechanism Rheumatoid Arthritis </vt:lpstr>
      <vt:lpstr>Treatment of Rheumatoid Arthritis</vt:lpstr>
      <vt:lpstr>Recovery 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Rheumatoid Arthritis</dc:title>
  <dc:creator>DANIELLE M NORTON (072)</dc:creator>
  <cp:lastModifiedBy>DANIELLE M NORTON (072)</cp:lastModifiedBy>
  <cp:revision>5</cp:revision>
  <dcterms:created xsi:type="dcterms:W3CDTF">2011-11-02T13:33:40Z</dcterms:created>
  <dcterms:modified xsi:type="dcterms:W3CDTF">2011-11-02T14:16:41Z</dcterms:modified>
</cp:coreProperties>
</file>